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276A5-0068-DA7C-A122-2F0634AF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6F230D-3345-7995-C307-1AD0F2C6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174E-A632-4814-B1BF-73A79482B6E3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9A7DDA-7ACB-88BE-304A-10537803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F09768-0F3F-6101-B60C-583FD40D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256B8-551A-48DF-AB52-CCA1A4DAF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8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4EDC70-F198-9FAC-F4D7-75089066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7D5318-517E-1B19-4251-B26529D01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745F6-725B-04D1-89CE-0493C42BF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3D174E-A632-4814-B1BF-73A79482B6E3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EFB00-D9AF-95BA-2BFE-5BB3CBD7A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0D55D-8B2B-6387-72FE-4962B69DE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1256B8-551A-48DF-AB52-CCA1A4DAF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44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518F5A6-A8FC-EB76-A55E-99E9261E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6006C-7601-16DC-4C19-07E3EB7D04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9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79A315-638A-4BC8-6C30-A30397C3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183720-00C2-15E9-22E4-20EC079D9C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6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01D225-22D8-7D5E-21A1-344C0A43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5DBCB4-F800-7655-C86F-A2C08DE39E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5AD6D6-CC60-014D-9618-6A1E1671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FE842C-4553-A810-D04F-826BC1AB3D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1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B3D2F97-3EC0-1582-CECB-E3709D8F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2F48D-C9D4-AFE4-B5A2-E72ECF8B96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B9ADE4-5C09-FEF8-92D4-117872D7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09E78-5980-3E7D-8898-ABC5EA41FF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8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AA16041-C95E-C98B-37E7-C3644A1B3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09DDAF-6DB1-5FB1-E67F-BF86CDF819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1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F97FB3C-49D8-E4CD-4D66-CD634D9F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052402-A7F2-21FC-1EB9-3809959746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24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AD8E2FF-E549-7B69-36CD-8A7ED8D9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E085A0-9487-B87D-E88C-2931E46EAC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3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BD17CD-6BEF-EBE3-FEAD-F938E414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ECD612-1D9A-2BE6-10F2-BC5D4F8E1F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16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320758-6ACD-191E-EFB9-81694CCF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CB6E00-F262-946A-923B-0A8A3423ED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0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271E87-4DD8-CD44-2F05-F8E83577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5E7A92-CB45-3338-575B-D7D3F36DD3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5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6859CE-45D7-D815-2B74-C01BBA61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D1914E-6A6B-CABF-8B89-C26678EEB1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12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A497603-7B27-2056-F236-CF4EDFFE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752550-6666-4F1F-9B61-054136CFDF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1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4A535A-AF91-182C-4BFD-9B726BFF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411DED-7A62-6FB2-CCF3-EBCDD873D7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53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30C41B-D03A-B45A-96C1-4C8B6C69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B5F02-64EE-7552-A379-6E55CA669E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7E24FE-67FA-7842-01E6-645E6A95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0E173-31D1-FBDC-9357-D99CBA26FE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9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EC3BBA-54A8-D56A-FC92-FFCE95F5D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BD8950-59BF-2863-4B3D-8A94115FEF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50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74E8A9-17DA-98F6-9F94-7EA1DFCD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8357BB-3D68-BF41-3514-391DE2BAC4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8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1602CB-790E-21AC-192F-E048A95D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6F059-5ACB-BFCF-BFEC-4555BCC100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7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B46EC6F-77DB-E104-A4D0-29028FC4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06CB6-B050-8BAB-CF7D-B222D91D6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48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62A1597-1FC0-9DB5-E2FE-466536BB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A908C-8FA5-99C3-0A43-FC094F81AD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2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867341-54A4-6EC6-6666-ABD5C177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FF8CD7-7D28-3BFD-DD6C-543726D0C8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2D98C5-1D14-036F-71F1-45739A82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B93B87-C3D1-D633-9D1A-0E1B6C193F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73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8B09F4A-F1BA-A69B-C53E-2E9084B0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58262-0270-DFE9-D3C0-780386F6D8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7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234A05-8FD4-A521-5D4E-D6B8BB1D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CBDB43-8B02-9E59-386E-8307E46482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68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54E99C-A2C8-B7C7-F23B-B546AD19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123C58-826B-6B09-B150-6523239364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6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C829721-8F63-C9CC-1229-C4A35553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0C6C4A-E05F-C2CF-050B-999DBC161A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6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F4822C1-1E3A-05DE-4022-03EA07283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7905C0-1F22-88BF-59A0-F214DE5FA2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72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76C1FA-D5B7-44AB-6D1E-C4886017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04A4A-D911-2408-A4D5-FC4B12F0DA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0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A4FA573-DB60-526D-E822-0CD286DF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3BAD3A-C601-3E1E-98C3-0E92F7CF1D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9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042872-28D9-9EE6-C78B-03A43F48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1C6AC2-89F2-2C9F-6F86-70C1AEE199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94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15E813-5B77-FF14-A67E-0B588C61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BE659D-FFA3-F2F6-69F9-EA5757791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5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D83FA4-D08D-F52B-8E5B-9D041B4E5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3D3DD7-9F9B-1C37-DFA1-EE69593D88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60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21EAE6-A625-7EAE-1627-4183B4FF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6F0F6F-FC99-BDDF-5722-AED2433A0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18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6FD6AB2-42C8-8141-6E1B-7E061D67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2291E0-CBB5-ED3E-4182-22D7C2879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6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129F72-E645-CB80-B80C-5DC796DD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C9F8FA-3838-4677-503C-54BD491550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31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944E525-32A6-ABCB-A72B-2A317FE3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094ABA-B08D-1329-9A15-88AB4B44AF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58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9086E7-BD71-C956-300B-E8FD04AA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F5763A-21BB-61C0-8926-1C49E3ED8C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3E9DCB-FC4E-10E0-A815-732F3AB9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7518B5-9D1D-34C7-3C04-80D4F9580E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40A13D-F30F-1B83-77EF-82B01C1E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460500-73C2-5BEA-908B-5192097729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17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24BA94-A70E-81C8-DE71-72EE72DE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7BD2F6-981F-0312-0AA7-BF2E3A310D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12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B7BB62-1802-A458-7FB5-0C53E322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01901E-5EF8-6265-505E-6A9D5291A8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4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904D9A2-B95F-755E-25B0-CD51707A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0402A-916B-5134-75F8-9EFC8D0B5C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5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28B4724-42C3-8277-4F28-F35FC2A2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B37E2C-1FED-7C9F-4491-0CD844FF88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6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F7AED2-6930-8EFF-18F9-E4B3B399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0570BB-7A92-6B1B-47D5-D57DC87568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7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78FC804-5045-D104-094F-F230A475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3279ED-844E-06E7-4F41-84A2852375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35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8169C32-D94B-927C-5CC5-16B62FE68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26F4AC-2902-8DB1-6FB5-75AD4FAA03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33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79784C-EC97-6A30-7503-CB4DD39F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B32D98-2DB8-E9DD-403A-96023227B6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22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BD7C52-3FFF-56AE-6557-2404921C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445870-3CB8-FBA6-8479-9ED4B17078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42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DE2302E-537F-39D3-10C4-49BF55D7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AE13BF-E6F1-0994-9075-39DD98BD47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70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652072-D7CB-086A-C06C-66CB1881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519456-F5D3-CD85-E6D9-740F4294EE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0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48D1D57-6C61-6C9A-50F3-0FA1ADDC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5C6461-B615-200B-294F-8EFA1418EC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5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4B7615-8B0A-D367-691C-FBF6B0C2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5B3C8-2C87-1F13-9565-39AE706F27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41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1BAA2D-E64A-B759-F423-72AEB0F9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DE9BB7-4CBA-D5E7-E600-3355A07C58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8F32CD7-6789-F675-C411-EBBBAE71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B97325-EDD2-5BA9-7095-332CBDB95E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2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F08DD27-33E9-CFF9-81F4-7018484D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322BF-94F4-4409-98DC-28CA33E82B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7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65DB47C-4636-19DE-39A2-5341D5D1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157121-9793-DCE5-DB1A-2239306275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67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5C2673-6CFC-6AB9-166D-6AB30B890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D74A01-080E-57EE-B67E-4D25E49375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02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7A171B-1BE4-4B36-FA8F-0F6420E1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054019-5DF3-3B86-9F35-D4019A03EC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67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0F2AB9-6C11-F678-0CBA-EFCC9D4B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2269AA-369C-BEA3-B4E7-56620E358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5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BD3D68-4106-135C-D335-03FDC586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1FF9A4-3045-8A4D-B65B-9EDC42D1C0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2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346CB3-9A68-BC71-80D8-CA72940E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0AA58F-BA82-95E6-059D-63F24DDED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44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B054F1B-0370-0490-2690-E58A716D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E2213-6DC2-B5F6-08FD-045440B823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577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F61703-C536-9D9C-3ECC-A23FE4D3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F468B-DD4C-1078-2392-21B057F315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10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58EF77-FC97-3D91-D8BD-81145B6D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EFF9BB-0F4A-4CE2-B32A-9E6640C0D9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5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FF1FC5-56A9-B92F-C236-AAC297F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97CABF-AEC4-D06A-82DC-FECF0F50D7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20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DBC317-841A-E2B6-0BDC-FF556692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608426-BA8A-0FF2-0B51-978C4F9434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979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6F08DA4-C6C0-9B8B-A9D1-244A4A4A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9DD63B-DDAD-96A8-78E9-CC986D6CF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99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D1832D-7F50-6901-79E4-FE145002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4E6BFD-C954-74F9-6D7C-9DA9372F80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3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7F18CB-5DD0-2677-8247-46BD980B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7011D0-60C9-7E55-F68B-A2E2E43D7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8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4DBEFDA-ABE3-DCC7-830B-AEACEC98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EB7A7D-24C2-C032-0E01-5CF4DB89CC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48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17966DF-B9D2-8592-4F77-442E6BCE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71C882-212F-6A69-018E-3D73E8E9F8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31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F71337-A089-2940-F0AF-E861DF21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4D101C-E3BB-D04C-6C6B-808E7DBA1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57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794E61-0689-213D-CF68-72825388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60A132-7E7F-AD2A-4F94-05A02B3A9B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72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9C064D4-3E33-96F4-B956-CE3CBE69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60207D-AAB4-79BC-40C1-0065B197D1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41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E6B77D-7F88-7DCB-FAD2-ADCBD05E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0E08A1-056D-ED42-C2E9-D897C53641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8445D2-31E9-EFCB-8762-EDEFBB06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02251E-AB31-D756-BD5A-D3814F5035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1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272900-B3A6-ED21-6A54-FAC1B5D4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A65DD3-FE3B-C19F-6F18-E14B9BEAE1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3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46B2FDA-CF5F-DE7E-A07D-173665EB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BAD5F4-05AB-A8B4-88E5-92B3437D8A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15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E40E51-2F34-B79B-20B9-8EC6692D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E8977B-611B-5D7D-C6E2-8E56F9AD76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704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30CE94-EF08-F820-15E0-A9885B32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4CCDC9-354E-2615-22D8-53E64FCFBE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4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97EC93C-268C-FAC8-B97B-0FF558F3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380BD6-3B52-A9CA-5FD2-A513723C13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113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8DE4DB-786D-A8B1-88C9-5BAEB089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9E47D-0E05-1C6A-505C-18B95C5EEF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62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BDA0B1-ED98-E1E9-437D-ACE18E5B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BBF50C-2B2E-9A9A-A743-020FD2BDF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3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021CA4-239B-E402-E02F-8B5097EBE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007707-707C-3074-177D-C1EF819C4C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007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354760-49A9-8C3D-5EB7-DEC57962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406A84-70B3-110E-FF30-8D347AFD5D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03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E41F541-5EEA-4A9A-E0A8-23A198BC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A81B3B-B7CD-525C-C0CB-CDD069A37C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5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01C6294-42C5-E270-C68A-FCB01333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954DB-E7DA-7BAF-A0B7-D925E9A934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117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BC2D90-90A9-5EE0-120D-8F3B873C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9AFAC-121F-30A4-405F-8D64A33BE6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955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1794F0-5162-BD23-F292-29039084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A2DDB-F748-A6BB-83D4-FEB684B8F3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9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화면 슬라이드 쇼(4:3)</PresentationFormat>
  <Paragraphs>91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이용희(A0090)</dc:creator>
  <cp:lastModifiedBy>이용희(A0090)</cp:lastModifiedBy>
  <cp:revision>1</cp:revision>
  <dcterms:created xsi:type="dcterms:W3CDTF">2025-04-03T12:44:08Z</dcterms:created>
  <dcterms:modified xsi:type="dcterms:W3CDTF">2025-04-03T12:44:08Z</dcterms:modified>
</cp:coreProperties>
</file>